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ka-G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20" autoAdjust="0"/>
    <p:restoredTop sz="94660"/>
  </p:normalViewPr>
  <p:slideViewPr>
    <p:cSldViewPr>
      <p:cViewPr varScale="1">
        <p:scale>
          <a:sx n="90" d="100"/>
          <a:sy n="90" d="100"/>
        </p:scale>
        <p:origin x="-5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C6752-15B3-4D03-B05E-F05320E95A2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a-G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45A1E-3012-421C-8B3D-CECCD378F969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946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72538-6D18-46B4-B33F-6041AEB78E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1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7027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35439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420011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96468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58936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66860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8919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31702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87529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86677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a-G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a-G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267891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ka-G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ka-G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EC45E-F880-4FF0-8EFC-215BCFDD33D3}" type="datetimeFigureOut">
              <a:rPr lang="ka-GE" smtClean="0"/>
              <a:t>21.02.2020</a:t>
            </a:fld>
            <a:endParaRPr lang="ka-G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a-G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7EA3F-0400-46FF-BC19-246AB57F67A6}" type="slidenum">
              <a:rPr lang="ka-GE" smtClean="0"/>
              <a:t>‹#›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7222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a-G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43704" y="617812"/>
            <a:ext cx="957347" cy="8653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 smtClean="0"/>
          </a:p>
          <a:p>
            <a:r>
              <a:rPr lang="ka-GE" sz="800" dirty="0" smtClean="0"/>
              <a:t>მინისტრის მოადგილე </a:t>
            </a:r>
            <a:br>
              <a:rPr lang="ka-GE" sz="800" dirty="0" smtClean="0"/>
            </a:br>
            <a:r>
              <a:rPr lang="ka-GE" sz="800" dirty="0" smtClean="0"/>
              <a:t>გიორგი წოწკოლაური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ka-GE" sz="800" dirty="0" smtClean="0"/>
              <a:t/>
            </a:r>
            <a:br>
              <a:rPr lang="ka-GE" sz="800" dirty="0" smtClean="0"/>
            </a:br>
            <a:endParaRPr lang="en-US" sz="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114800" y="914306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0800000" flipV="1">
            <a:off x="3749059" y="1512211"/>
            <a:ext cx="1371600" cy="591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შიდა აუდიტის დეპარტამენტი</a:t>
            </a:r>
            <a:endParaRPr lang="en-US" sz="800" dirty="0"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35434" y="35921"/>
            <a:ext cx="1741701" cy="581891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ეკატერინე ტიკარაძე</a:t>
            </a:r>
            <a:endParaRPr lang="en-US" sz="800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10800000" flipV="1">
            <a:off x="5410200" y="627296"/>
            <a:ext cx="1371599" cy="718067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პირველი მოადგილე  ზაზა ბოხუა </a:t>
            </a:r>
            <a:br>
              <a:rPr lang="ka-GE" sz="800" dirty="0" smtClean="0">
                <a:latin typeface="+mn-lt"/>
              </a:rPr>
            </a:br>
            <a:endParaRPr lang="en-US" sz="800" dirty="0"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10800000" flipV="1">
            <a:off x="6908223" y="646695"/>
            <a:ext cx="1118754" cy="6792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თამილა ბარკალაია</a:t>
            </a:r>
            <a:endParaRPr lang="en-US" sz="800" dirty="0">
              <a:latin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10800000" flipV="1">
            <a:off x="2362201" y="591659"/>
            <a:ext cx="1112708" cy="85769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</a:t>
            </a:r>
            <a:r>
              <a:rPr lang="en-US" sz="800" dirty="0" smtClean="0">
                <a:latin typeface="+mn-lt"/>
              </a:rPr>
              <a:t> </a:t>
            </a:r>
            <a:r>
              <a:rPr lang="ka-GE" sz="800" dirty="0" smtClean="0"/>
              <a:t>მოადგილე თამარ გაბუნია</a:t>
            </a:r>
            <a:endParaRPr lang="en-US" sz="800" dirty="0">
              <a:latin typeface="+mn-lt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10800000" flipV="1">
            <a:off x="6914270" y="2346714"/>
            <a:ext cx="1112707" cy="7767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შრომის პირობების ინსპექტირების დეპარტამენტი</a:t>
            </a:r>
            <a:endParaRPr lang="en-US" sz="8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10800000" flipV="1">
            <a:off x="3759909" y="3763541"/>
            <a:ext cx="1371599" cy="6567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ინფორმაციული </a:t>
            </a:r>
            <a:r>
              <a:rPr lang="ka-GE" sz="800" dirty="0" smtClean="0"/>
              <a:t>ტექნოლოგიების დეპარტამენტი</a:t>
            </a:r>
            <a:endParaRPr lang="en-US" sz="8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 rot="10800000" flipV="1">
            <a:off x="1315993" y="3499990"/>
            <a:ext cx="1046205" cy="8552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/>
              <a:t>სსიპ-სოციალური მომსახურების </a:t>
            </a:r>
            <a:r>
              <a:rPr lang="ka-GE" sz="800" dirty="0" smtClean="0"/>
              <a:t>სააგენტო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387806" y="4420289"/>
            <a:ext cx="1393993" cy="9700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ლ. საყვარელიძის სახ. </a:t>
            </a:r>
            <a:r>
              <a:rPr lang="ka-GE" sz="900" dirty="0"/>
              <a:t>დაავადებათა</a:t>
            </a:r>
            <a:r>
              <a:rPr lang="ka-GE" sz="800" dirty="0"/>
              <a:t> კონტროლისა და საზოგადოებრივი ჯანმრთელობის ეროვნული </a:t>
            </a:r>
            <a:r>
              <a:rPr lang="ka-GE" sz="800" dirty="0" smtClean="0"/>
              <a:t>ცენტრი</a:t>
            </a:r>
            <a:endParaRPr lang="en-US" sz="8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2362201" y="1548232"/>
            <a:ext cx="1112707" cy="5550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ჯანმრთელობის დაცვის დეპარტამენტი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304800" y="1811275"/>
            <a:ext cx="914400" cy="1273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დევნილთა და ეკომიგრანტთა პოლიტიკის დეპარტამენტი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914270" y="5562600"/>
            <a:ext cx="1118757" cy="989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ახალგორის ბავშვთა სააღმზრდელო დაწესებულება</a:t>
            </a:r>
            <a:endParaRPr lang="en-US" sz="800" dirty="0"/>
          </a:p>
        </p:txBody>
      </p:sp>
      <p:cxnSp>
        <p:nvCxnSpPr>
          <p:cNvPr id="24" name="Straight Arrow Connector 23"/>
          <p:cNvCxnSpPr>
            <a:stCxn id="11" idx="0"/>
            <a:endCxn id="11" idx="0"/>
          </p:cNvCxnSpPr>
          <p:nvPr/>
        </p:nvCxnSpPr>
        <p:spPr>
          <a:xfrm>
            <a:off x="2918555" y="59165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04966" y="481522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71403" y="45304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8" name="Title 1"/>
          <p:cNvSpPr txBox="1">
            <a:spLocks/>
          </p:cNvSpPr>
          <p:nvPr/>
        </p:nvSpPr>
        <p:spPr>
          <a:xfrm>
            <a:off x="5410199" y="1603674"/>
            <a:ext cx="1371600" cy="10645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საგანგებო </a:t>
            </a:r>
            <a:r>
              <a:rPr lang="ka-GE" sz="800" dirty="0"/>
              <a:t>სიტუაციების კოორდინაციისა და </a:t>
            </a:r>
            <a:r>
              <a:rPr lang="ka-GE" sz="800" dirty="0" smtClean="0"/>
              <a:t>გადაუდებელი დახმარების ცენტრი</a:t>
            </a:r>
            <a:endParaRPr lang="en-US" sz="8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410200" y="2896818"/>
            <a:ext cx="1371599" cy="11725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სამედიცინო </a:t>
            </a:r>
            <a:r>
              <a:rPr lang="ka-GE" sz="800" dirty="0" smtClean="0"/>
              <a:t> საქმიანობის სახელმწიფო რეგულირების სააგენტო</a:t>
            </a:r>
            <a:endParaRPr lang="en-US" sz="800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6908223" y="1441884"/>
            <a:ext cx="1118754" cy="7574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შრომისა და დასაქმების პოლიტიკის დეპარტამენტი </a:t>
            </a:r>
            <a:endParaRPr lang="en-US" sz="800" dirty="0"/>
          </a:p>
        </p:txBody>
      </p:sp>
      <p:cxnSp>
        <p:nvCxnSpPr>
          <p:cNvPr id="33" name="Straight Arrow Connector 32"/>
          <p:cNvCxnSpPr>
            <a:stCxn id="10" idx="1"/>
            <a:endCxn id="10" idx="1"/>
          </p:cNvCxnSpPr>
          <p:nvPr/>
        </p:nvCxnSpPr>
        <p:spPr>
          <a:xfrm>
            <a:off x="8026977" y="98633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3737516" y="659134"/>
            <a:ext cx="1371599" cy="782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ანალიტიკის, ადამიანური რესურსების მართვისა და საერთაშორისო ურთიერთობების დეპარტამენტი</a:t>
            </a:r>
            <a:endParaRPr lang="en-US" sz="800" dirty="0"/>
          </a:p>
        </p:txBody>
      </p:sp>
      <p:cxnSp>
        <p:nvCxnSpPr>
          <p:cNvPr id="35" name="Straight Arrow Connector 34"/>
          <p:cNvCxnSpPr>
            <a:stCxn id="34" idx="1"/>
            <a:endCxn id="34" idx="1"/>
          </p:cNvCxnSpPr>
          <p:nvPr/>
        </p:nvCxnSpPr>
        <p:spPr>
          <a:xfrm>
            <a:off x="3737516" y="105050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6" name="Straight Connector 35"/>
          <p:cNvCxnSpPr>
            <a:stCxn id="9" idx="1"/>
            <a:endCxn id="9" idx="1"/>
          </p:cNvCxnSpPr>
          <p:nvPr/>
        </p:nvCxnSpPr>
        <p:spPr>
          <a:xfrm>
            <a:off x="6781799" y="986330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4" name="Title 1"/>
          <p:cNvSpPr txBox="1">
            <a:spLocks/>
          </p:cNvSpPr>
          <p:nvPr/>
        </p:nvSpPr>
        <p:spPr>
          <a:xfrm>
            <a:off x="1343705" y="1676401"/>
            <a:ext cx="957346" cy="6034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ადმინისტრაციული  </a:t>
            </a:r>
            <a:r>
              <a:rPr lang="ka-GE" sz="800" dirty="0"/>
              <a:t>დეპარტამენტი </a:t>
            </a:r>
            <a:endParaRPr lang="en-US" sz="800" dirty="0" smtClean="0"/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6914270" y="4091915"/>
            <a:ext cx="1118757" cy="12946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ადამიანით ვაჭრობის (ტრეფიკინგის)მსხვერპლთა, დაზარალებულთა დაცვისა და დახმარების სახელმწიფო ფონდი</a:t>
            </a:r>
            <a:endParaRPr lang="en-US" sz="800" dirty="0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868886" y="326866"/>
            <a:ext cx="0" cy="175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2868886" y="326866"/>
            <a:ext cx="666548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876300" y="152400"/>
            <a:ext cx="265913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1822378" y="228600"/>
            <a:ext cx="1713056" cy="0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1794669" y="228600"/>
            <a:ext cx="0" cy="311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40" name="Elbow Connector 139"/>
          <p:cNvCxnSpPr>
            <a:endCxn id="9" idx="0"/>
          </p:cNvCxnSpPr>
          <p:nvPr/>
        </p:nvCxnSpPr>
        <p:spPr>
          <a:xfrm>
            <a:off x="5277135" y="433792"/>
            <a:ext cx="818864" cy="1935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3" name="Title 1"/>
          <p:cNvSpPr txBox="1">
            <a:spLocks/>
          </p:cNvSpPr>
          <p:nvPr/>
        </p:nvSpPr>
        <p:spPr>
          <a:xfrm>
            <a:off x="6914270" y="3241737"/>
            <a:ext cx="1118757" cy="68587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სოციალური დაცვის დეპარტამენტი</a:t>
            </a:r>
            <a:endParaRPr lang="en-US" sz="800" dirty="0"/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 rot="10800000" flipV="1">
            <a:off x="1330838" y="2366443"/>
            <a:ext cx="957347" cy="101075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ეკონომიკური დეპარტამენტი</a:t>
            </a: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304800" y="530544"/>
            <a:ext cx="914400" cy="1174478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მინისტრის მოადგილე </a:t>
            </a:r>
            <a:br>
              <a:rPr lang="ka-GE" sz="800" dirty="0"/>
            </a:br>
            <a:r>
              <a:rPr lang="ka-GE" sz="800" dirty="0" smtClean="0"/>
              <a:t>გიორგი გიორგაძე</a:t>
            </a:r>
            <a:endParaRPr lang="en-US" sz="800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75414" y="202819"/>
            <a:ext cx="0" cy="2947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67605" y="350192"/>
            <a:ext cx="2199995" cy="5174"/>
          </a:xfrm>
          <a:prstGeom prst="lin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467600" y="369105"/>
            <a:ext cx="1" cy="2913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40" name="Title 1"/>
          <p:cNvSpPr txBox="1">
            <a:spLocks/>
          </p:cNvSpPr>
          <p:nvPr/>
        </p:nvSpPr>
        <p:spPr>
          <a:xfrm>
            <a:off x="3765300" y="3099518"/>
            <a:ext cx="1371599" cy="55808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იურიდიული დეპარტამენტი </a:t>
            </a:r>
            <a:endParaRPr lang="en-US" sz="800" dirty="0"/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3754521" y="2159573"/>
            <a:ext cx="1371600" cy="890171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მასმედიასთან და საზოგადოებასთან ურთიერთობის დეპარტამენტი</a:t>
            </a:r>
            <a:endParaRPr lang="en-US" sz="800" dirty="0"/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 rot="10800000" flipV="1">
            <a:off x="990598" y="4530431"/>
            <a:ext cx="2021731" cy="10321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არასამეწარმეო (არაკომერციული)იურიდიული პირის ,,ინფექციური პათოლოგიის, შიდსისა და კლინიკური იმუნოლოგიის სამეცნიერო-პრაქტიკული ცენტრი“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2362200" y="2279805"/>
            <a:ext cx="1112707" cy="5550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 smtClean="0"/>
              <a:t>სსიპ - წამლის </a:t>
            </a:r>
            <a:r>
              <a:rPr lang="ka-GE" sz="800" dirty="0" smtClean="0"/>
              <a:t>სააგენტო</a:t>
            </a:r>
            <a:endParaRPr lang="en-US" sz="800" dirty="0"/>
          </a:p>
          <a:p>
            <a:r>
              <a:rPr lang="ka-GE" sz="800" dirty="0"/>
              <a:t> </a:t>
            </a:r>
            <a:endParaRPr lang="en-US" sz="8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5277135" y="152400"/>
            <a:ext cx="3333465" cy="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610600" y="152400"/>
            <a:ext cx="0" cy="43925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 1"/>
          <p:cNvSpPr txBox="1">
            <a:spLocks/>
          </p:cNvSpPr>
          <p:nvPr/>
        </p:nvSpPr>
        <p:spPr>
          <a:xfrm rot="10800000" flipV="1">
            <a:off x="8153398" y="591658"/>
            <a:ext cx="990602" cy="85022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>
                <a:latin typeface="+mn-lt"/>
              </a:rPr>
              <a:t>მინისტრის მოადგილე </a:t>
            </a:r>
            <a:br>
              <a:rPr lang="ka-GE" sz="800" dirty="0" smtClean="0">
                <a:latin typeface="+mn-lt"/>
              </a:rPr>
            </a:br>
            <a:r>
              <a:rPr lang="ka-GE" sz="800" dirty="0" smtClean="0">
                <a:latin typeface="+mn-lt"/>
              </a:rPr>
              <a:t>თეა ახვლედიანი</a:t>
            </a:r>
            <a:endParaRPr lang="en-US" sz="800" dirty="0">
              <a:latin typeface="+mn-lt"/>
            </a:endParaRPr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304799" y="3193312"/>
            <a:ext cx="914401" cy="11725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a-GE" sz="800" dirty="0"/>
              <a:t>სსიპ - </a:t>
            </a:r>
            <a:r>
              <a:rPr lang="ka-GE" sz="800" dirty="0" smtClean="0"/>
              <a:t>საარსებო წყაროებით უზრუნველყოფის სააგენტო</a:t>
            </a:r>
            <a:endParaRPr lang="en-US" sz="800" dirty="0"/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 rot="10800000" flipV="1">
            <a:off x="990598" y="5697195"/>
            <a:ext cx="2021732" cy="703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a-GE" sz="800" dirty="0" smtClean="0"/>
              <a:t>შპს ,,რეგიონული ჯანდაცვის ცენტრი“</a:t>
            </a:r>
          </a:p>
        </p:txBody>
      </p:sp>
    </p:spTree>
    <p:extLst>
      <p:ext uri="{BB962C8B-B14F-4D97-AF65-F5344CB8AC3E}">
        <p14:creationId xmlns:p14="http://schemas.microsoft.com/office/powerpoint/2010/main" val="35409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150</Words>
  <Application>Microsoft Office PowerPoint</Application>
  <PresentationFormat>On-screen Show (4:3)</PresentationFormat>
  <Paragraphs>33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Berbichashvili</dc:creator>
  <cp:lastModifiedBy>Nino Berbichashvili</cp:lastModifiedBy>
  <cp:revision>55</cp:revision>
  <dcterms:created xsi:type="dcterms:W3CDTF">2018-10-11T06:34:10Z</dcterms:created>
  <dcterms:modified xsi:type="dcterms:W3CDTF">2020-02-21T09:58:16Z</dcterms:modified>
</cp:coreProperties>
</file>